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1104" r:id="rId4"/>
    <p:sldId id="273" r:id="rId5"/>
    <p:sldId id="259" r:id="rId6"/>
    <p:sldId id="1106" r:id="rId7"/>
    <p:sldId id="261" r:id="rId8"/>
    <p:sldId id="265" r:id="rId9"/>
    <p:sldId id="1107" r:id="rId10"/>
    <p:sldId id="1108" r:id="rId11"/>
    <p:sldId id="1110" r:id="rId12"/>
    <p:sldId id="1112" r:id="rId13"/>
    <p:sldId id="1115" r:id="rId14"/>
    <p:sldId id="1113" r:id="rId15"/>
    <p:sldId id="1119" r:id="rId16"/>
    <p:sldId id="1120" r:id="rId17"/>
    <p:sldId id="1122" r:id="rId18"/>
    <p:sldId id="1121" r:id="rId19"/>
    <p:sldId id="1117" r:id="rId20"/>
    <p:sldId id="272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6025"/>
    <a:srgbClr val="800900"/>
    <a:srgbClr val="004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1a805355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1a805355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11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693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582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57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715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38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89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529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5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a80535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1a80535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a80535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1a80535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2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a80535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1a80535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81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65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53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373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918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a805355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a805355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9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294" y="291112"/>
            <a:ext cx="2869406" cy="801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756F4-39FD-74E2-24CE-D29DA2A0C744}"/>
              </a:ext>
            </a:extLst>
          </p:cNvPr>
          <p:cNvSpPr txBox="1"/>
          <p:nvPr/>
        </p:nvSpPr>
        <p:spPr>
          <a:xfrm>
            <a:off x="3207541" y="2738843"/>
            <a:ext cx="279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PROJECT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20ECSW494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0A129-06F4-90C6-7451-249E78FBE0BE}"/>
              </a:ext>
            </a:extLst>
          </p:cNvPr>
          <p:cNvSpPr txBox="1"/>
          <p:nvPr/>
        </p:nvSpPr>
        <p:spPr>
          <a:xfrm>
            <a:off x="490654" y="1322433"/>
            <a:ext cx="8437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Learning-Based Real-Time Conveyor Inspection and Performance Improvement for Steel Industries</a:t>
            </a:r>
            <a:endParaRPr lang="en-IN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32439-E8FC-DD58-3D9B-33E9356BD6F8}"/>
              </a:ext>
            </a:extLst>
          </p:cNvPr>
          <p:cNvSpPr txBox="1"/>
          <p:nvPr/>
        </p:nvSpPr>
        <p:spPr>
          <a:xfrm>
            <a:off x="2607468" y="3569273"/>
            <a:ext cx="3929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1EAD6-495A-2C45-98F9-88D68C2F3AB8}"/>
              </a:ext>
            </a:extLst>
          </p:cNvPr>
          <p:cNvSpPr txBox="1"/>
          <p:nvPr/>
        </p:nvSpPr>
        <p:spPr>
          <a:xfrm>
            <a:off x="3321844" y="4124476"/>
            <a:ext cx="2500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Mrs. Pratibha 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Malagatti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9E8AD-F3D8-243E-62BD-9741637C9867}"/>
              </a:ext>
            </a:extLst>
          </p:cNvPr>
          <p:cNvSpPr txBox="1"/>
          <p:nvPr/>
        </p:nvSpPr>
        <p:spPr>
          <a:xfrm>
            <a:off x="2607468" y="3662811"/>
            <a:ext cx="392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Shreyas Joshi               01FE20BCS145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9" y="119681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Module1: Missing cleats detection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727650" y="1922757"/>
            <a:ext cx="7688700" cy="2827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of videos: 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size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&gt; 25 GB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of images:  Train: 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1481</a:t>
            </a:r>
          </a:p>
          <a:p>
            <a:pPr marL="1371600" lvl="3" indent="0"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Val: 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272</a:t>
            </a:r>
          </a:p>
          <a:p>
            <a:pPr marL="1371600" lvl="3" indent="0"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Test: 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450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Model: 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V8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of epochs: 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 </a:t>
            </a:r>
            <a:endParaRPr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777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9" y="119681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Module2: Non linear walls</a:t>
            </a:r>
            <a:b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F62D5-A456-B3BB-66E4-13743C57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2" y="654996"/>
            <a:ext cx="4127140" cy="43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8" y="1196815"/>
            <a:ext cx="790339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Module3: Real-time Notifications via Email and WhatsApp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sp>
        <p:nvSpPr>
          <p:cNvPr id="4" name="Google Shape;98;p15">
            <a:extLst>
              <a:ext uri="{FF2B5EF4-FFF2-40B4-BE49-F238E27FC236}">
                <a16:creationId xmlns:a16="http://schemas.microsoft.com/office/drawing/2014/main" id="{25B73329-ED05-3409-0DB5-1D1C1FC3D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922757"/>
            <a:ext cx="7688700" cy="2827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dedicated python program automates the monitoring and reporting of missing cleats in a conveyor system by providing email alerts.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then creates an Excel file with details of the missing cleats, including the image of the violation and the date and time of detection.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notification is sent to the specified recipients (including a CC list) with the Excel file attached, containing a predefined message explaining the nature of the report and the actions needed at 6 AM, 2PM and 6PM everyday.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Similarly the violation details are provided through WhatsApp whenever </a:t>
            </a:r>
            <a:r>
              <a:rPr lang="en-US" sz="1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vioalation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detected enabling immediate attention to the situation.</a:t>
            </a:r>
          </a:p>
        </p:txBody>
      </p:sp>
    </p:spTree>
    <p:extLst>
      <p:ext uri="{BB962C8B-B14F-4D97-AF65-F5344CB8AC3E}">
        <p14:creationId xmlns:p14="http://schemas.microsoft.com/office/powerpoint/2010/main" val="3581182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8" y="1196815"/>
            <a:ext cx="790339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1C1B9-C0FD-1A5B-B256-E785EC03B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59" y="790342"/>
            <a:ext cx="6333893" cy="3562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80253-2B43-4D4B-C070-2190D1BDE46E}"/>
              </a:ext>
            </a:extLst>
          </p:cNvPr>
          <p:cNvSpPr txBox="1"/>
          <p:nvPr/>
        </p:nvSpPr>
        <p:spPr>
          <a:xfrm>
            <a:off x="2924109" y="4482631"/>
            <a:ext cx="5107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Detection of aligned cleats</a:t>
            </a:r>
          </a:p>
        </p:txBody>
      </p:sp>
    </p:spTree>
    <p:extLst>
      <p:ext uri="{BB962C8B-B14F-4D97-AF65-F5344CB8AC3E}">
        <p14:creationId xmlns:p14="http://schemas.microsoft.com/office/powerpoint/2010/main" val="31799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8" y="1196815"/>
            <a:ext cx="790339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2DD115-77DC-93FE-8586-3542D186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59" y="790343"/>
            <a:ext cx="6333893" cy="35628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F39506-7055-8811-8584-8FB7DDEAEA0A}"/>
              </a:ext>
            </a:extLst>
          </p:cNvPr>
          <p:cNvSpPr txBox="1"/>
          <p:nvPr/>
        </p:nvSpPr>
        <p:spPr>
          <a:xfrm>
            <a:off x="3089814" y="4482630"/>
            <a:ext cx="5107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Detection of missing/unaligned cleats</a:t>
            </a:r>
          </a:p>
        </p:txBody>
      </p:sp>
    </p:spTree>
    <p:extLst>
      <p:ext uri="{BB962C8B-B14F-4D97-AF65-F5344CB8AC3E}">
        <p14:creationId xmlns:p14="http://schemas.microsoft.com/office/powerpoint/2010/main" val="383881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8" y="1196815"/>
            <a:ext cx="790339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2DD115-77DC-93FE-8586-3542D186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59" y="790343"/>
            <a:ext cx="6333893" cy="35628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F39506-7055-8811-8584-8FB7DDEAEA0A}"/>
              </a:ext>
            </a:extLst>
          </p:cNvPr>
          <p:cNvSpPr txBox="1"/>
          <p:nvPr/>
        </p:nvSpPr>
        <p:spPr>
          <a:xfrm>
            <a:off x="3089814" y="4482630"/>
            <a:ext cx="5107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Detection of sheet roll over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E8415B-E948-C4D0-4748-AD6BA17BB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759" y="790343"/>
            <a:ext cx="6333893" cy="35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0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8" y="1196815"/>
            <a:ext cx="790339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F39506-7055-8811-8584-8FB7DDEAEA0A}"/>
              </a:ext>
            </a:extLst>
          </p:cNvPr>
          <p:cNvSpPr txBox="1"/>
          <p:nvPr/>
        </p:nvSpPr>
        <p:spPr>
          <a:xfrm>
            <a:off x="3089814" y="4482630"/>
            <a:ext cx="5107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Violation data stored locally 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CB2A7-2989-3C02-7FB4-200C16AF9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53" y="873092"/>
            <a:ext cx="6423102" cy="33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8" y="1196815"/>
            <a:ext cx="790339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F39506-7055-8811-8584-8FB7DDEAEA0A}"/>
              </a:ext>
            </a:extLst>
          </p:cNvPr>
          <p:cNvSpPr txBox="1"/>
          <p:nvPr/>
        </p:nvSpPr>
        <p:spPr>
          <a:xfrm>
            <a:off x="3089814" y="4482630"/>
            <a:ext cx="5107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Violation details stored in database for future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08C08-3C89-99F4-024C-6C105364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53" y="970171"/>
            <a:ext cx="6423102" cy="32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8" y="1196815"/>
            <a:ext cx="790339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F39506-7055-8811-8584-8FB7DDEAEA0A}"/>
              </a:ext>
            </a:extLst>
          </p:cNvPr>
          <p:cNvSpPr txBox="1"/>
          <p:nvPr/>
        </p:nvSpPr>
        <p:spPr>
          <a:xfrm>
            <a:off x="3089814" y="4482630"/>
            <a:ext cx="5107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Excel sheet gathering violation details to be send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3F168-144B-A1E5-1A44-273C9CCB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53" y="970171"/>
            <a:ext cx="6423102" cy="32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1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8" y="1196815"/>
            <a:ext cx="790339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56B4422-A975-B8AA-0F05-616ACDB6F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24" y="2826475"/>
            <a:ext cx="3505201" cy="1971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44BF9-4A33-D2AA-0B0E-9CC3556D0FE7}"/>
              </a:ext>
            </a:extLst>
          </p:cNvPr>
          <p:cNvSpPr txBox="1"/>
          <p:nvPr/>
        </p:nvSpPr>
        <p:spPr>
          <a:xfrm>
            <a:off x="727648" y="616786"/>
            <a:ext cx="3512177" cy="253916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</a:rPr>
              <a:t>Realtime Conveyor Monitoring &amp; Analytics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D1C3-5558-87E3-0860-758891FD4F94}"/>
              </a:ext>
            </a:extLst>
          </p:cNvPr>
          <p:cNvSpPr txBox="1"/>
          <p:nvPr/>
        </p:nvSpPr>
        <p:spPr>
          <a:xfrm>
            <a:off x="4584030" y="616786"/>
            <a:ext cx="3512177" cy="253916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</a:rPr>
              <a:t>Email alerts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5F9FB-83F3-5CAC-6AE6-6894FADEAA1D}"/>
              </a:ext>
            </a:extLst>
          </p:cNvPr>
          <p:cNvSpPr txBox="1"/>
          <p:nvPr/>
        </p:nvSpPr>
        <p:spPr>
          <a:xfrm>
            <a:off x="4599227" y="2821608"/>
            <a:ext cx="3512177" cy="253916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</a:rPr>
              <a:t>WhatsApp alerts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C5E5A-8215-DD1D-EAE4-CB1E86FE893C}"/>
              </a:ext>
            </a:extLst>
          </p:cNvPr>
          <p:cNvSpPr txBox="1"/>
          <p:nvPr/>
        </p:nvSpPr>
        <p:spPr>
          <a:xfrm>
            <a:off x="734624" y="2821609"/>
            <a:ext cx="3512177" cy="253916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7D2A3-1D2B-2721-893F-B1A591BBA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24" y="875568"/>
            <a:ext cx="3505201" cy="171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57BBB1-A4B5-5AF7-0D30-A9224A714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029" y="870702"/>
            <a:ext cx="3512178" cy="1712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A0207-81AA-C7F9-F9AD-91A1ADBE2A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" t="4764" r="-658" b="41326"/>
          <a:stretch/>
        </p:blipFill>
        <p:spPr>
          <a:xfrm>
            <a:off x="5337702" y="3075524"/>
            <a:ext cx="1960425" cy="16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9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7649" y="116996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29450" y="1705167"/>
            <a:ext cx="7688700" cy="2634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analytics is a rapidly evolving field that leverages artificial intelligence and machine learning to extract valuable insights from video data.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analyzing video streams in real time, video analytics systems can detect, track, and analyze objects, faces, and activities, enabling a wide range of applications in security, surveillance, retail, and more.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harnessing the power of machine learning, artificial intelligence, image processing, and video data processing, technologies like OpenCV and YOLO can provide instantaneous analysis directly on the factory floor.</a:t>
            </a:r>
            <a:endParaRPr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D0D1B-FE37-0C3D-B4F3-D7B4313924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8A01781E-4A23-3E38-276F-417A3A8A07F7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23C37-ACBA-CC36-334B-CA8A3DF97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E0D4E-6C9D-AAC6-04FF-4DEB0DA44FCC}"/>
              </a:ext>
            </a:extLst>
          </p:cNvPr>
          <p:cNvSpPr txBox="1"/>
          <p:nvPr/>
        </p:nvSpPr>
        <p:spPr>
          <a:xfrm>
            <a:off x="1360884" y="1959650"/>
            <a:ext cx="6422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79865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D0D1B-FE37-0C3D-B4F3-D7B4313924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8A01781E-4A23-3E38-276F-417A3A8A07F7}"/>
              </a:ext>
            </a:extLst>
          </p:cNvPr>
          <p:cNvSpPr txBox="1"/>
          <p:nvPr/>
        </p:nvSpPr>
        <p:spPr>
          <a:xfrm>
            <a:off x="3665999" y="4804800"/>
            <a:ext cx="1812001" cy="338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KLE Technological University</a:t>
            </a:r>
          </a:p>
        </p:txBody>
      </p:sp>
      <p:pic>
        <p:nvPicPr>
          <p:cNvPr id="26" name="Picture 25" descr="A person in a factory&#10;&#10;Description automatically generated">
            <a:extLst>
              <a:ext uri="{FF2B5EF4-FFF2-40B4-BE49-F238E27FC236}">
                <a16:creationId xmlns:a16="http://schemas.microsoft.com/office/drawing/2014/main" id="{DAF48DC3-81D3-FBBD-3FB8-296A8537D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07" y="541855"/>
            <a:ext cx="2354961" cy="13246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5ED0-7A4C-A9A8-EC94-9DAE931840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07" y="1996082"/>
            <a:ext cx="2354960" cy="1324665"/>
          </a:xfrm>
          <a:prstGeom prst="rect">
            <a:avLst/>
          </a:prstGeom>
        </p:spPr>
      </p:pic>
      <p:pic>
        <p:nvPicPr>
          <p:cNvPr id="28" name="Picture 27" descr="A person standing on train tracks&#10;&#10;Description automatically generated">
            <a:extLst>
              <a:ext uri="{FF2B5EF4-FFF2-40B4-BE49-F238E27FC236}">
                <a16:creationId xmlns:a16="http://schemas.microsoft.com/office/drawing/2014/main" id="{B77E2C25-4F3F-B9C9-81B7-5375E67CD7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06" y="3480135"/>
            <a:ext cx="2354960" cy="1324665"/>
          </a:xfrm>
          <a:prstGeom prst="rect">
            <a:avLst/>
          </a:prstGeom>
        </p:spPr>
      </p:pic>
      <p:pic>
        <p:nvPicPr>
          <p:cNvPr id="29" name="Picture 28" descr="A view from a window of a factory&#10;&#10;Description automatically generated">
            <a:extLst>
              <a:ext uri="{FF2B5EF4-FFF2-40B4-BE49-F238E27FC236}">
                <a16:creationId xmlns:a16="http://schemas.microsoft.com/office/drawing/2014/main" id="{84247FED-3D3D-66D8-1AF9-84E7CEA472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889" y="541855"/>
            <a:ext cx="2354961" cy="1324666"/>
          </a:xfrm>
          <a:prstGeom prst="rect">
            <a:avLst/>
          </a:prstGeom>
        </p:spPr>
      </p:pic>
      <p:pic>
        <p:nvPicPr>
          <p:cNvPr id="30" name="Picture 29" descr="A screenshot of a video surveillance&#10;&#10;Description automatically generated">
            <a:extLst>
              <a:ext uri="{FF2B5EF4-FFF2-40B4-BE49-F238E27FC236}">
                <a16:creationId xmlns:a16="http://schemas.microsoft.com/office/drawing/2014/main" id="{D8267368-9E76-52BE-1CA3-0A8F24436A3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429" r="5046" b="5155"/>
          <a:stretch/>
        </p:blipFill>
        <p:spPr>
          <a:xfrm>
            <a:off x="3338577" y="1996082"/>
            <a:ext cx="2356274" cy="1429075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A125A0CB-4C8A-1C5A-6531-DFADD424FB1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8" t="2750" r="4299" b="32170"/>
          <a:stretch/>
        </p:blipFill>
        <p:spPr>
          <a:xfrm>
            <a:off x="3339889" y="3480135"/>
            <a:ext cx="2357775" cy="13246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4E3D73-F930-5152-F99F-13C71A92676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14275" r="4098"/>
          <a:stretch/>
        </p:blipFill>
        <p:spPr>
          <a:xfrm>
            <a:off x="6073300" y="541855"/>
            <a:ext cx="2521918" cy="13246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8A991C-B046-607F-F6E1-87118ACF920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12747" r="734"/>
          <a:stretch/>
        </p:blipFill>
        <p:spPr>
          <a:xfrm>
            <a:off x="6073299" y="2029447"/>
            <a:ext cx="2525979" cy="13645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930E0A-0377-36B8-7FA6-187C2FF74B2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3" t="12794" r="3347" b="10074"/>
          <a:stretch/>
        </p:blipFill>
        <p:spPr>
          <a:xfrm>
            <a:off x="6073299" y="3480136"/>
            <a:ext cx="2521919" cy="1324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5D7CA2B-5004-5D8B-AF31-111DD485AD92}"/>
              </a:ext>
            </a:extLst>
          </p:cNvPr>
          <p:cNvSpPr txBox="1"/>
          <p:nvPr/>
        </p:nvSpPr>
        <p:spPr>
          <a:xfrm>
            <a:off x="508506" y="541854"/>
            <a:ext cx="2354959" cy="415498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PROTECTIVE EQUIPMENT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81331B-A760-761C-49EB-0A44BCB358E1}"/>
              </a:ext>
            </a:extLst>
          </p:cNvPr>
          <p:cNvSpPr txBox="1"/>
          <p:nvPr/>
        </p:nvSpPr>
        <p:spPr>
          <a:xfrm>
            <a:off x="3338576" y="542036"/>
            <a:ext cx="2354959" cy="253916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DETECTION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45CB86-CAE0-A0F7-8AD1-B27D89D9437A}"/>
              </a:ext>
            </a:extLst>
          </p:cNvPr>
          <p:cNvSpPr txBox="1"/>
          <p:nvPr/>
        </p:nvSpPr>
        <p:spPr>
          <a:xfrm>
            <a:off x="496877" y="1996082"/>
            <a:ext cx="2378216" cy="253916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PHONE USAGE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FA3C5A-3927-1FB3-DF91-AC9ABC794FC7}"/>
              </a:ext>
            </a:extLst>
          </p:cNvPr>
          <p:cNvSpPr txBox="1"/>
          <p:nvPr/>
        </p:nvSpPr>
        <p:spPr>
          <a:xfrm>
            <a:off x="6071984" y="545186"/>
            <a:ext cx="2521918" cy="25391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TRUCK REVERSAL ALERT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77040-DB59-BACF-4512-7FC0F4066132}"/>
              </a:ext>
            </a:extLst>
          </p:cNvPr>
          <p:cNvSpPr txBox="1"/>
          <p:nvPr/>
        </p:nvSpPr>
        <p:spPr>
          <a:xfrm>
            <a:off x="3338576" y="1996081"/>
            <a:ext cx="2354959" cy="253916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COUNTING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4939D-3148-1DE6-0271-9FE21A73C4CC}"/>
              </a:ext>
            </a:extLst>
          </p:cNvPr>
          <p:cNvSpPr txBox="1"/>
          <p:nvPr/>
        </p:nvSpPr>
        <p:spPr>
          <a:xfrm>
            <a:off x="6071983" y="2032097"/>
            <a:ext cx="2527295" cy="253916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MAN-MACHINE INTERFACE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4AFE70-8586-9FD9-C61C-AD68B95F4056}"/>
              </a:ext>
            </a:extLst>
          </p:cNvPr>
          <p:cNvSpPr txBox="1"/>
          <p:nvPr/>
        </p:nvSpPr>
        <p:spPr>
          <a:xfrm>
            <a:off x="6071983" y="3461121"/>
            <a:ext cx="2527295" cy="415498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VIOLATION DASHBOARD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6C8C18-2DFB-FDDD-4015-AC5783B70547}"/>
              </a:ext>
            </a:extLst>
          </p:cNvPr>
          <p:cNvSpPr txBox="1"/>
          <p:nvPr/>
        </p:nvSpPr>
        <p:spPr>
          <a:xfrm>
            <a:off x="3335829" y="3480135"/>
            <a:ext cx="2354959" cy="253916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CROWDING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FBDFD5-E9D7-0313-BC5A-2DA91E929A21}"/>
              </a:ext>
            </a:extLst>
          </p:cNvPr>
          <p:cNvSpPr txBox="1"/>
          <p:nvPr/>
        </p:nvSpPr>
        <p:spPr>
          <a:xfrm>
            <a:off x="504446" y="3482706"/>
            <a:ext cx="2354959" cy="415498"/>
          </a:xfrm>
          <a:prstGeom prst="rect">
            <a:avLst/>
          </a:prstGeom>
          <a:solidFill>
            <a:srgbClr val="ED43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GEO-FENCING / RESTRICTED AREA</a:t>
            </a:r>
          </a:p>
        </p:txBody>
      </p:sp>
    </p:spTree>
    <p:extLst>
      <p:ext uri="{BB962C8B-B14F-4D97-AF65-F5344CB8AC3E}">
        <p14:creationId xmlns:p14="http://schemas.microsoft.com/office/powerpoint/2010/main" val="36081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7649" y="116996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29450" y="1705167"/>
            <a:ext cx="7688700" cy="2634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35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Downtime Reduction</a:t>
            </a:r>
            <a:r>
              <a:rPr lang="en-US" sz="13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Real-time analysis enabled by video analytics can anticipate equipment failures, allowing for proactive and immediate response to be carried out minimizing unplanned downtime.</a:t>
            </a:r>
          </a:p>
          <a:p>
            <a:pPr marL="285750" indent="-285750">
              <a:spcAft>
                <a:spcPts val="1200"/>
              </a:spcAft>
            </a:pPr>
            <a:r>
              <a:rPr lang="en-US" sz="135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Monitoring</a:t>
            </a:r>
            <a:r>
              <a:rPr lang="en-US" sz="13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Video analytics enables remote monitoring of operations, allowing for real-time decision-making and management of multiple sites from a central location.</a:t>
            </a:r>
          </a:p>
          <a:p>
            <a:pPr marL="285750" indent="-285750">
              <a:spcAft>
                <a:spcPts val="1200"/>
              </a:spcAft>
            </a:pPr>
            <a:r>
              <a:rPr lang="en-US" sz="135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Performance:</a:t>
            </a:r>
            <a:r>
              <a:rPr lang="en-US" sz="13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real-time monitoring and alerting system significantly improves operational efficiency.</a:t>
            </a:r>
          </a:p>
          <a:p>
            <a:pPr marL="285750" indent="-285750">
              <a:spcAft>
                <a:spcPts val="1200"/>
              </a:spcAft>
            </a:pPr>
            <a:r>
              <a:rPr lang="en-US" sz="135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Analysis:</a:t>
            </a:r>
            <a:r>
              <a:rPr lang="en-US" sz="13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system collects and stores violation details in a database, enabling thorough analysis and the ability to draw meaningful inferences.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D0D1B-FE37-0C3D-B4F3-D7B4313924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8A01781E-4A23-3E38-276F-417A3A8A07F7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75062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5850" y="122944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sng" spc="0" baseline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Raleway" pitchFamily="2" charset="0"/>
                <a:cs typeface="Times New Roman" panose="02020603050405020304" pitchFamily="18" charset="0"/>
              </a:rPr>
              <a:t>Problem Statement</a:t>
            </a:r>
            <a:endParaRPr sz="2400" u="sng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725850" y="1836729"/>
            <a:ext cx="7688700" cy="492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comprehensive end-to-end machine learning system for real-time monitoring and inspection of CCTV inputs for conveyor machines to enhance operational performance and ensure workplace safety.</a:t>
            </a:r>
            <a:endParaRPr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4A79B-1718-C307-F9C2-D05363924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Google Shape;175;p23">
            <a:extLst>
              <a:ext uri="{FF2B5EF4-FFF2-40B4-BE49-F238E27FC236}">
                <a16:creationId xmlns:a16="http://schemas.microsoft.com/office/drawing/2014/main" id="{31CFC6B2-53FC-8A43-DA65-B787DB89C732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7814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5850" y="122944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sz="2400" u="sng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725850" y="1836729"/>
            <a:ext cx="7688700" cy="2504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a robust system that continuously monitors conveyor walls, identifying and detecting any deviations from linearity in real time.</a:t>
            </a:r>
          </a:p>
          <a:p>
            <a:r>
              <a:rPr lang="en-US" sz="14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a comprehensive monitoring system that accurately identifies and detects missing or misaligned cleats on the conveyor belt in real time.</a:t>
            </a:r>
          </a:p>
          <a:p>
            <a:r>
              <a:rPr lang="en-US" sz="14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an automated alert system that triggers notifications to relevant personnel whenever a violation is detected, ensuring prompt response and action.</a:t>
            </a:r>
          </a:p>
          <a:p>
            <a:r>
              <a:rPr lang="en-US" sz="14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a reliable logging mechanism that continuously records details of all detected violations, securely storing this information for future analysis and reference.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4A79B-1718-C307-F9C2-D05363924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Google Shape;175;p23">
            <a:extLst>
              <a:ext uri="{FF2B5EF4-FFF2-40B4-BE49-F238E27FC236}">
                <a16:creationId xmlns:a16="http://schemas.microsoft.com/office/drawing/2014/main" id="{31CFC6B2-53FC-8A43-DA65-B787DB89C732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406688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9" y="121791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Model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C292-D0DF-84FE-B80D-840B6BF673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Google Shape;175;p23">
            <a:extLst>
              <a:ext uri="{FF2B5EF4-FFF2-40B4-BE49-F238E27FC236}">
                <a16:creationId xmlns:a16="http://schemas.microsoft.com/office/drawing/2014/main" id="{E364129E-B5A7-8629-5DD4-70DA724DF9C8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9B489-4AD7-206D-5902-B4DA42CD09A6}"/>
              </a:ext>
            </a:extLst>
          </p:cNvPr>
          <p:cNvSpPr txBox="1"/>
          <p:nvPr/>
        </p:nvSpPr>
        <p:spPr>
          <a:xfrm>
            <a:off x="2147948" y="4527801"/>
            <a:ext cx="5107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model for conveyor detection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71DEE-4DAB-CA4F-9378-CC66145C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04" y="1217918"/>
            <a:ext cx="4600598" cy="311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8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9" y="119681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727650" y="1922757"/>
            <a:ext cx="7688700" cy="2500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shall be able to provide video or live feed as input. </a:t>
            </a:r>
          </a:p>
          <a:p>
            <a:pPr marL="342900" indent="-34290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shall be able to modify the position of reference lines. </a:t>
            </a:r>
          </a:p>
          <a:p>
            <a:pPr marL="342900" indent="-34290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shall be able to monitor missing cleats or unaligned cleats, non linear walls. </a:t>
            </a:r>
          </a:p>
          <a:p>
            <a:pPr marL="342900" indent="-34290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shall be able to modify the details that are stored in database. </a:t>
            </a:r>
          </a:p>
          <a:p>
            <a:pPr marL="342900" indent="-34290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shall be able to receive an excel sheet containing violation details.</a:t>
            </a:r>
          </a:p>
          <a:p>
            <a:pPr marL="342900" indent="-342900">
              <a:spcAft>
                <a:spcPts val="1200"/>
              </a:spcAft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shall receive alert notification through email and </a:t>
            </a:r>
            <a:r>
              <a:rPr lang="en-US" sz="1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whatsapp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403928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7649" y="119681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</a:t>
            </a:r>
            <a:endParaRPr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727650" y="1922757"/>
            <a:ext cx="7688700" cy="2500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should process video frames with minimal latency, aiming for real-time performance.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user interface should be intuitive and easy to use for monitoring.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It should be designed to easily add new object detection models or integrate with other AI/ML component and work for multiple cameras.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code should be well-structured and documented to facilitate future </a:t>
            </a:r>
            <a:r>
              <a:rPr lang="en-US" sz="1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nance and updates.</a:t>
            </a:r>
            <a:endParaRPr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B0639-B26F-6744-A992-BF63F98A0B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Google Shape;175;p23">
            <a:extLst>
              <a:ext uri="{FF2B5EF4-FFF2-40B4-BE49-F238E27FC236}">
                <a16:creationId xmlns:a16="http://schemas.microsoft.com/office/drawing/2014/main" id="{EC000C33-0B8C-D1A9-651D-60F03C8FEA79}"/>
              </a:ext>
            </a:extLst>
          </p:cNvPr>
          <p:cNvSpPr txBox="1"/>
          <p:nvPr/>
        </p:nvSpPr>
        <p:spPr>
          <a:xfrm>
            <a:off x="3665999" y="4804800"/>
            <a:ext cx="181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/>
              <a:t>KLE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274414315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854</Words>
  <Application>Microsoft Office PowerPoint</Application>
  <PresentationFormat>On-screen Show (16:9)</PresentationFormat>
  <Paragraphs>117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Raleway</vt:lpstr>
      <vt:lpstr>Times New Roman</vt:lpstr>
      <vt:lpstr>Lato</vt:lpstr>
      <vt:lpstr>Arial</vt:lpstr>
      <vt:lpstr>Streamline</vt:lpstr>
      <vt:lpstr>PowerPoint Presentation</vt:lpstr>
      <vt:lpstr>Introduction</vt:lpstr>
      <vt:lpstr>PowerPoint Presentation</vt:lpstr>
      <vt:lpstr>Motivation</vt:lpstr>
      <vt:lpstr>Problem Statement</vt:lpstr>
      <vt:lpstr>Objectives</vt:lpstr>
      <vt:lpstr>System Model</vt:lpstr>
      <vt:lpstr>Functional Requirement</vt:lpstr>
      <vt:lpstr>Non-Functional Requirement</vt:lpstr>
      <vt:lpstr>Module1: Missing cleats detection</vt:lpstr>
      <vt:lpstr>Module2: Non linear walls                     detection</vt:lpstr>
      <vt:lpstr>Module3: Real-time Notifications via Email and WhatsApp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Shreyas Joshi</cp:lastModifiedBy>
  <cp:revision>8</cp:revision>
  <dcterms:modified xsi:type="dcterms:W3CDTF">2024-06-17T12:58:49Z</dcterms:modified>
</cp:coreProperties>
</file>